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1" r:id="rId4"/>
    <p:sldId id="258" r:id="rId5"/>
    <p:sldId id="270" r:id="rId6"/>
    <p:sldId id="260" r:id="rId7"/>
    <p:sldId id="266" r:id="rId8"/>
    <p:sldId id="267" r:id="rId9"/>
    <p:sldId id="271" r:id="rId10"/>
    <p:sldId id="268" r:id="rId11"/>
    <p:sldId id="262" r:id="rId12"/>
    <p:sldId id="263" r:id="rId13"/>
    <p:sldId id="264" r:id="rId14"/>
    <p:sldId id="265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0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13A108-96F6-48BC-AA28-EEC638B82B5B}" type="datetimeFigureOut">
              <a:rPr lang="en-US" smtClean="0"/>
              <a:t>6/29/2013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A3A684-D424-43FB-B4D3-0E795C74D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64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3A684-D424-43FB-B4D3-0E795C74DEB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705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3A684-D424-43FB-B4D3-0E795C74DEB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567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3A684-D424-43FB-B4D3-0E795C74DEB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929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41446-4A23-4409-8E59-CBBC47D393D3}" type="datetimeFigureOut">
              <a:rPr lang="en-US" smtClean="0"/>
              <a:t>6/29/2013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EC596-745D-4FAD-991D-FF16515F4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618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41446-4A23-4409-8E59-CBBC47D393D3}" type="datetimeFigureOut">
              <a:rPr lang="en-US" smtClean="0"/>
              <a:t>6/29/2013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EC596-745D-4FAD-991D-FF16515F4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864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41446-4A23-4409-8E59-CBBC47D393D3}" type="datetimeFigureOut">
              <a:rPr lang="en-US" smtClean="0"/>
              <a:t>6/29/2013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EC596-745D-4FAD-991D-FF16515F4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218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41446-4A23-4409-8E59-CBBC47D393D3}" type="datetimeFigureOut">
              <a:rPr lang="en-US" smtClean="0"/>
              <a:t>6/29/2013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EC596-745D-4FAD-991D-FF16515F4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826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41446-4A23-4409-8E59-CBBC47D393D3}" type="datetimeFigureOut">
              <a:rPr lang="en-US" smtClean="0"/>
              <a:t>6/29/2013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EC596-745D-4FAD-991D-FF16515F4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469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41446-4A23-4409-8E59-CBBC47D393D3}" type="datetimeFigureOut">
              <a:rPr lang="en-US" smtClean="0"/>
              <a:t>6/29/2013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EC596-745D-4FAD-991D-FF16515F4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446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41446-4A23-4409-8E59-CBBC47D393D3}" type="datetimeFigureOut">
              <a:rPr lang="en-US" smtClean="0"/>
              <a:t>6/29/2013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EC596-745D-4FAD-991D-FF16515F4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369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41446-4A23-4409-8E59-CBBC47D393D3}" type="datetimeFigureOut">
              <a:rPr lang="en-US" smtClean="0"/>
              <a:t>6/29/2013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EC596-745D-4FAD-991D-FF16515F4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832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41446-4A23-4409-8E59-CBBC47D393D3}" type="datetimeFigureOut">
              <a:rPr lang="en-US" smtClean="0"/>
              <a:t>6/29/2013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EC596-745D-4FAD-991D-FF16515F4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707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41446-4A23-4409-8E59-CBBC47D393D3}" type="datetimeFigureOut">
              <a:rPr lang="en-US" smtClean="0"/>
              <a:t>6/29/2013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EC596-745D-4FAD-991D-FF16515F4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31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41446-4A23-4409-8E59-CBBC47D393D3}" type="datetimeFigureOut">
              <a:rPr lang="en-US" smtClean="0"/>
              <a:t>6/29/2013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EC596-745D-4FAD-991D-FF16515F4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415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41446-4A23-4409-8E59-CBBC47D393D3}" type="datetimeFigureOut">
              <a:rPr lang="en-US" smtClean="0"/>
              <a:t>6/29/2013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7EC596-745D-4FAD-991D-FF16515F4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946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7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00200"/>
            <a:ext cx="8001000" cy="5715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5029200"/>
            <a:ext cx="4495800" cy="1039761"/>
          </a:xfrm>
        </p:spPr>
        <p:txBody>
          <a:bodyPr>
            <a:noAutofit/>
          </a:bodyPr>
          <a:lstStyle/>
          <a:p>
            <a:r>
              <a:rPr lang="bn-BD" sz="8000" b="1" u="sng" dirty="0" smtClean="0">
                <a:solidFill>
                  <a:srgbClr val="FF0000"/>
                </a:solidFill>
              </a:rPr>
              <a:t>স্বাগ</a:t>
            </a:r>
            <a:r>
              <a:rPr lang="bn-BD" sz="8000" b="1" u="sng" dirty="0" smtClean="0">
                <a:solidFill>
                  <a:srgbClr val="FFFF00"/>
                </a:solidFill>
              </a:rPr>
              <a:t>তম</a:t>
            </a:r>
            <a:endParaRPr lang="en-US" sz="8000" b="1" u="sng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227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2671470"/>
              </p:ext>
            </p:extLst>
          </p:nvPr>
        </p:nvGraphicFramePr>
        <p:xfrm>
          <a:off x="4114800" y="3043238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4" name="Packager Shell Object" showAsIcon="1" r:id="rId3" imgW="914400" imgH="771480" progId="Package">
                  <p:embed/>
                </p:oleObj>
              </mc:Choice>
              <mc:Fallback>
                <p:oleObj name="Packager Shell Object" showAsIcon="1" r:id="rId3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14800" y="3043238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0385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81200" y="1137540"/>
            <a:ext cx="4419600" cy="70788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b="1" dirty="0" smtClean="0"/>
              <a:t>       </a:t>
            </a:r>
            <a:r>
              <a:rPr lang="bn-BD" sz="4000" b="1" dirty="0" smtClean="0"/>
              <a:t>দলীয় কাজ</a:t>
            </a:r>
            <a:endParaRPr lang="en-US" sz="40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981200" y="2433177"/>
            <a:ext cx="5715000" cy="95410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  <a:sym typeface="Wingdings 2"/>
              </a:rPr>
              <a:t>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সমতল বন,পাহাড়ী বন,লোনা পানির বনের </a:t>
            </a:r>
          </a:p>
          <a:p>
            <a:r>
              <a:rPr lang="bn-BD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  বৈশিষ্ট্য সম্পর্কে লিখ।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207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>
            <a:off x="990600" y="609600"/>
            <a:ext cx="7333635" cy="162610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dirty="0" smtClean="0"/>
              <a:t>মূল্যায়ন</a:t>
            </a:r>
            <a:endParaRPr lang="en-US" sz="4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600200" y="2966563"/>
            <a:ext cx="4267200" cy="95410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NikoshBAN" pitchFamily="2" charset="0"/>
                <a:cs typeface="NikoshBAN" pitchFamily="2" charset="0"/>
                <a:sym typeface="Wingdings 2"/>
              </a:rPr>
              <a:t>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বন থেকে কি কি অর্থনৈতিক সুবিধা </a:t>
            </a:r>
            <a:br>
              <a:rPr lang="bn-BD" sz="2800" b="1" dirty="0" smtClean="0">
                <a:latin typeface="NikoshBAN" pitchFamily="2" charset="0"/>
                <a:cs typeface="NikoshBAN" pitchFamily="2" charset="0"/>
              </a:rPr>
            </a:b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   পেয়ে থাকি?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00200" y="3838725"/>
            <a:ext cx="5943600" cy="954107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NikoshBAN" pitchFamily="2" charset="0"/>
                <a:cs typeface="NikoshBAN" pitchFamily="2" charset="0"/>
                <a:sym typeface="Wingdings 2"/>
              </a:rPr>
              <a:t>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পরিবেশের ভারসাম্য রক্ষার্থে বন আমাদের কি কি  </a:t>
            </a:r>
            <a:br>
              <a:rPr lang="bn-BD" sz="2800" b="1" dirty="0" smtClean="0">
                <a:latin typeface="NikoshBAN" pitchFamily="2" charset="0"/>
                <a:cs typeface="NikoshBAN" pitchFamily="2" charset="0"/>
              </a:rPr>
            </a:b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   উপকারে আসে ?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00200" y="4769081"/>
            <a:ext cx="6400800" cy="95410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NikoshBAN" pitchFamily="2" charset="0"/>
                <a:cs typeface="NikoshBAN" pitchFamily="2" charset="0"/>
                <a:sym typeface="Wingdings 2"/>
              </a:rPr>
              <a:t>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জীব বৈচিএ্য  রক্ষার্থে ও সমাজজীবনে চিত্তবিনোদনের </a:t>
            </a:r>
            <a:br>
              <a:rPr lang="bn-BD" sz="2800" b="1" dirty="0" smtClean="0">
                <a:latin typeface="NikoshBAN" pitchFamily="2" charset="0"/>
                <a:cs typeface="NikoshBAN" pitchFamily="2" charset="0"/>
              </a:rPr>
            </a:b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   ক্ষেত্রে বনের ভুমিকা লিখ।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7096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90501" y="4831562"/>
            <a:ext cx="6781799" cy="70788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latin typeface="NikoshBAN" pitchFamily="2" charset="0"/>
                <a:cs typeface="NikoshBAN" pitchFamily="2" charset="0"/>
                <a:sym typeface="Wingdings 2"/>
              </a:rPr>
              <a:t>   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  <a:sym typeface="Wingdings 2"/>
              </a:rPr>
              <a:t>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  <a:sym typeface="Wingdings 2"/>
              </a:rPr>
              <a:t>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  <a:sym typeface="Wingdings 2"/>
              </a:rPr>
              <a:t>লোনা পানির বনের বৈশিষ্ট্য লিখ।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501" y="762000"/>
            <a:ext cx="6781799" cy="381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90501" y="3716437"/>
            <a:ext cx="5210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FF0000"/>
                </a:solidFill>
              </a:rPr>
              <a:t>          </a:t>
            </a:r>
            <a:r>
              <a:rPr lang="bn-BD" sz="48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sz="48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921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49" y="685800"/>
            <a:ext cx="8153400" cy="54101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8507" y="685800"/>
            <a:ext cx="289065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8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8800" b="1" dirty="0">
              <a:solidFill>
                <a:schemeClr val="accent5">
                  <a:lumMod val="40000"/>
                  <a:lumOff val="6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525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00399" y="587514"/>
            <a:ext cx="2013531" cy="70788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4000" b="1" dirty="0" smtClean="0"/>
              <a:t>পরিচিতি</a:t>
            </a:r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1928596"/>
            <a:ext cx="4648200" cy="1446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chemeClr val="tx2">
                    <a:lumMod val="50000"/>
                  </a:schemeClr>
                </a:solidFill>
              </a:rPr>
              <a:t>খন্দকার মেহেদী হাসান</a:t>
            </a:r>
          </a:p>
          <a:p>
            <a:r>
              <a:rPr lang="bn-BD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ফুলবাড়ী </a:t>
            </a:r>
            <a:r>
              <a:rPr lang="bn-BD" sz="32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মহিলা ডিগ্রী কলেজ</a:t>
            </a:r>
          </a:p>
          <a:p>
            <a:r>
              <a:rPr lang="bn-BD" sz="2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ফুলবাড়ী দিনাজপুর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73929" y="1992997"/>
            <a:ext cx="3154681" cy="1261884"/>
          </a:xfrm>
          <a:prstGeom prst="rect">
            <a:avLst/>
          </a:prstGeom>
          <a:ln w="57150">
            <a:solidFill>
              <a:srgbClr val="00206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শ্রেনীঃ  দশম</a:t>
            </a:r>
          </a:p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বিষয়ঃ   কৃষি শিক্ষা</a:t>
            </a:r>
          </a:p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সময়ঃ </a:t>
            </a: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৬০মিঃ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23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33400"/>
            <a:ext cx="839797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823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62000" y="2435942"/>
            <a:ext cx="7543800" cy="21336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447800" y="2995638"/>
            <a:ext cx="617220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5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বাংলাদেশের বন পরিচিতি</a:t>
            </a:r>
            <a:endParaRPr lang="en-US" sz="54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86000" y="762000"/>
            <a:ext cx="4191000" cy="9233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bn-BD" sz="5400" b="1" dirty="0" smtClean="0"/>
              <a:t>পাঠ  ঘোষণা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187786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184" y="609600"/>
            <a:ext cx="7162800" cy="1307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2996" y="2855893"/>
            <a:ext cx="5403808" cy="9541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NikoshBAN" pitchFamily="2" charset="0"/>
                <a:cs typeface="NikoshBAN" pitchFamily="2" charset="0"/>
                <a:sym typeface="Wingdings 2"/>
              </a:rPr>
              <a:t> 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  <a:sym typeface="Wingdings 2"/>
              </a:rPr>
              <a:t>ব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নের অর্থনৈতিক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ও পরিবেশ গত দিক </a:t>
            </a:r>
            <a:br>
              <a:rPr lang="bn-BD" sz="2800" b="1" dirty="0" smtClean="0">
                <a:latin typeface="NikoshBAN" pitchFamily="2" charset="0"/>
                <a:cs typeface="NikoshBAN" pitchFamily="2" charset="0"/>
              </a:rPr>
            </a:b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  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সম্পর্কে বলতে পারবে।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05882" y="4800600"/>
            <a:ext cx="4572000" cy="9541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r>
              <a:rPr lang="en-US" sz="2800" b="1" dirty="0" smtClean="0">
                <a:latin typeface="NikoshBAN" pitchFamily="2" charset="0"/>
                <a:cs typeface="NikoshBAN" pitchFamily="2" charset="0"/>
                <a:sym typeface="Wingdings 2"/>
              </a:rPr>
              <a:t>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সমাজ </a:t>
            </a:r>
            <a:r>
              <a:rPr lang="bn-BD" sz="2800" b="1" dirty="0">
                <a:latin typeface="NikoshBAN" pitchFamily="2" charset="0"/>
                <a:cs typeface="NikoshBAN" pitchFamily="2" charset="0"/>
              </a:rPr>
              <a:t>জীবনে বনের চিত্ত বিনোদনের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2800" b="1" dirty="0" smtClean="0">
                <a:latin typeface="NikoshBAN" pitchFamily="2" charset="0"/>
                <a:cs typeface="NikoshBAN" pitchFamily="2" charset="0"/>
              </a:rPr>
            </a:b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   গুরুত্ব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বিশ্লেষণ  </a:t>
            </a:r>
            <a:r>
              <a:rPr lang="bn-BD" sz="2800" b="1" dirty="0">
                <a:latin typeface="NikoshBAN" pitchFamily="2" charset="0"/>
                <a:cs typeface="NikoshBAN" pitchFamily="2" charset="0"/>
              </a:rPr>
              <a:t>করতে পারবে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505882" y="3962400"/>
            <a:ext cx="5123518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NikoshBAN" pitchFamily="2" charset="0"/>
                <a:cs typeface="NikoshBAN" pitchFamily="2" charset="0"/>
                <a:sym typeface="Wingdings 2"/>
              </a:rPr>
              <a:t>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জীব বৈচিত্র্য সম্পর্কে ব্যাখ্যা করতে পারবে।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72995" y="2085716"/>
            <a:ext cx="5201621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NikoshBAN" pitchFamily="2" charset="0"/>
                <a:cs typeface="NikoshBAN" pitchFamily="2" charset="0"/>
                <a:sym typeface="Wingdings 2"/>
              </a:rPr>
              <a:t>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  <a:sym typeface="Wingdings 2"/>
              </a:rPr>
              <a:t>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  <a:sym typeface="Wingdings 2"/>
              </a:rPr>
              <a:t>এই পাঠ শেষে শিক্ষার্থীরা......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93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0800000" flipV="1">
            <a:off x="4114800" y="3477399"/>
            <a:ext cx="27414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/>
              <a:t>         </a:t>
            </a:r>
            <a:endParaRPr lang="en-US" sz="3600" b="1" dirty="0"/>
          </a:p>
        </p:txBody>
      </p:sp>
      <p:sp>
        <p:nvSpPr>
          <p:cNvPr id="3" name="Explosion 1 2"/>
          <p:cNvSpPr/>
          <p:nvPr/>
        </p:nvSpPr>
        <p:spPr>
          <a:xfrm>
            <a:off x="1905000" y="0"/>
            <a:ext cx="5105400" cy="1600200"/>
          </a:xfrm>
          <a:prstGeom prst="irregularSeal1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482177" y="556030"/>
            <a:ext cx="3200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002060"/>
                </a:solidFill>
              </a:rPr>
              <a:t>উপস্থাপনা</a:t>
            </a:r>
            <a:endParaRPr lang="en-US" sz="3200" dirty="0">
              <a:solidFill>
                <a:srgbClr val="002060"/>
              </a:solidFill>
            </a:endParaRPr>
          </a:p>
          <a:p>
            <a:endParaRPr lang="en-US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633248"/>
            <a:ext cx="6477000" cy="4459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286000" y="2265609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সমতল বন</a:t>
            </a:r>
            <a:endParaRPr lang="en-US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19500" y="3477399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সমতল বন</a:t>
            </a:r>
            <a:endParaRPr lang="en-US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19530" y="4733887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পাহাড়ী বন</a:t>
            </a:r>
            <a:endParaRPr lang="en-US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1429" y="4733887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লোনা পানির বন</a:t>
            </a:r>
            <a:endParaRPr lang="en-US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26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207" y="533400"/>
            <a:ext cx="4343400" cy="24384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206" y="3479633"/>
            <a:ext cx="4343400" cy="280356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33400"/>
            <a:ext cx="4152900" cy="24384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57600" y="62829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      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24320" y="0"/>
            <a:ext cx="19297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সমতল বন </a:t>
            </a:r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471716"/>
            <a:ext cx="4152900" cy="28575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71906" y="2971802"/>
            <a:ext cx="13998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গাছপালা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91200" y="3017968"/>
            <a:ext cx="17684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পাখির </a:t>
            </a:r>
            <a:r>
              <a:rPr lang="bn-BD" sz="2400" b="1" dirty="0">
                <a:latin typeface="NikoshBAN" pitchFamily="2" charset="0"/>
                <a:cs typeface="NikoshBAN" pitchFamily="2" charset="0"/>
              </a:rPr>
              <a:t>আবাসস্থল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23992" y="6384966"/>
            <a:ext cx="9701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বিনোদন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98736" y="6320067"/>
            <a:ext cx="877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জ্বালানি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492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685799"/>
            <a:ext cx="4038600" cy="22519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762000"/>
            <a:ext cx="4354286" cy="21757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20" y="3581400"/>
            <a:ext cx="4235245" cy="2667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624974"/>
            <a:ext cx="4114800" cy="257985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668486" y="101024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পাহাড়ী বন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89462" y="2937769"/>
            <a:ext cx="10038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চা বাগান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11393" y="2937769"/>
            <a:ext cx="1867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পশুদের আবাসস্থল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02086" y="6204826"/>
            <a:ext cx="16882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গাছপালা ও মেঘ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5062" y="6200130"/>
            <a:ext cx="2437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পাহাড়ে</a:t>
            </a:r>
            <a:r>
              <a:rPr lang="bn-BD" dirty="0" smtClean="0"/>
              <a:t> 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গাছপালা </a:t>
            </a:r>
            <a:r>
              <a:rPr lang="bn-BD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929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4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698" y="954478"/>
            <a:ext cx="4350327" cy="23983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952500"/>
            <a:ext cx="3886200" cy="24003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962400"/>
            <a:ext cx="3824844" cy="2362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726" y="3957947"/>
            <a:ext cx="4274126" cy="2362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05200" y="304800"/>
            <a:ext cx="1981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লোনা পানির বন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15382" y="3340924"/>
            <a:ext cx="5293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বাঘ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79238" y="3352800"/>
            <a:ext cx="7040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জেলে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73970" y="6320147"/>
            <a:ext cx="1106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মধু সংগ্রহ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59341" y="6320147"/>
            <a:ext cx="11256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বন ও নদী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567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1630</TotalTime>
  <Words>147</Words>
  <Application>Microsoft Office PowerPoint</Application>
  <PresentationFormat>On-screen Show (4:3)</PresentationFormat>
  <Paragraphs>52</Paragraphs>
  <Slides>14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Packager Shell Object</vt:lpstr>
      <vt:lpstr>স্বাগতম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Doel-1612i3</dc:creator>
  <cp:lastModifiedBy>Doel-1612i3</cp:lastModifiedBy>
  <cp:revision>157</cp:revision>
  <dcterms:created xsi:type="dcterms:W3CDTF">2013-06-23T09:50:22Z</dcterms:created>
  <dcterms:modified xsi:type="dcterms:W3CDTF">2013-06-29T10:39:44Z</dcterms:modified>
</cp:coreProperties>
</file>